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960385-B866-4CCF-8281-3B961D578F6D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DB1487-4516-43B7-BE11-E311420A225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AD295-1A48-4AFE-AC2A-E2FEA8E5B64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AEC7A-EDA4-4AFF-9B65-E6DE2E3D7FDF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53854-5731-4B3E-933A-4330634DEA1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6F0E0-5CC3-4B08-B199-596D9E88E01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660188-7273-4799-B9E9-C59212CF0D9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01D59-A015-4C05-AED1-BBA97CABCAB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8C8DA-2B56-470C-9C2B-5B3A1BD1638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40AE2-F8D1-4978-BAB9-D46451D3897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6401B-D7D9-4981-BBB7-EF578512F7D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984CA-2D55-42D4-AACA-ECFD475DF61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1368B-DB46-4C9B-BF78-54A1713B675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7 Rectángulo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7 Rectángulo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FC5B0F-8D88-4772-9D7B-971E1099954A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9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0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BA01B8-A0AC-451B-9604-A73A3646058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B65E-3235-4F83-86EC-CDDAFBF77E6E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D937-3A59-4B9E-88A2-F390275E637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A9855-EFCC-460E-86F7-9710CFD2F8D7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E39B99A-A0E1-46DD-99B5-05A12257B45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7078-EDFE-4689-9934-A882940FD74E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4E6A-74DB-4A4F-82F6-F6DA2019EB4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DBF3806-890A-4950-AEA9-63CDEBC4636A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949773-8335-4BB7-8702-5926CCC7FA6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2ED7-C3B6-4EF7-975F-41910C5174CE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111A-2B13-4784-A38E-011CFB6571E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2267-9F9E-4F9B-8A1E-682B592AEA04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557D-9CD1-4DA7-84BE-9DE3F808CE9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5F7-B315-4BF6-B187-E0E80F6CAFBC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6104-B3B3-49CE-A7D0-787C4153780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0C01-484E-404C-BFBF-AD5EAABAA9DA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5AD8-6131-47B3-8C07-8C747C07561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33D4-334E-4B07-BA5C-84DDB02E7D7F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BB59-DCB8-4570-A38E-33845A9A44E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9EE3B4-9ABA-46FC-8988-D713E14C0D67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CA9AA0-AA6F-4D6F-9DC2-0C8FE5D4607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E383B0-CD41-4BCD-99AD-6BBFC3CC8B4A}" type="datetimeFigureOut">
              <a:rPr lang="es-MX"/>
              <a:pPr>
                <a:defRPr/>
              </a:pPr>
              <a:t>04/09/2010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14E3B7-F0F9-4131-9E24-F8FEFC34A37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hyperlink" Target="http://www.google.com/imgres?imgurl=http://i187.photobucket.com/albums/x309/Rima_Laibow/Chiriqui%20Intensive%20Agriculture%20Pilot%20Project/IMG_0800.jpg&amp;imgrefurl=http://s187.photobucket.com/albums/x309/Rima_Laibow/Chiriqui%20Intensive%20Agriculture%20Pilot%20Project/?action=view&amp;current=IMG_0800.jpg&amp;usg=___5Ud-AWcNrhOMwEEW00viSEWFps=&amp;h=320&amp;w=240&amp;sz=15&amp;hl=es&amp;start=278&amp;zoom=0&amp;um=1&amp;itbs=1&amp;tbnid=vMJ3mWZPi4EnhM:&amp;tbnh=118&amp;tbnw=89&amp;prev=/images?q=natural+solutions+foundation&amp;start=260&amp;um=1&amp;hl=es&amp;sa=N&amp;rlz=1W1TSHL_es&amp;ndsp=20&amp;tbs=isch:1" TargetMode="External"/><Relationship Id="rId4" Type="http://schemas.openxmlformats.org/officeDocument/2006/relationships/hyperlink" Target="http://www.google.com/imgres?imgurl=http://www.healthfreedomusa.org/images/logo_nsf_200.jpg&amp;imgrefurl=http://www.healthfreedomusa.org/?page_id=193&amp;usg=__UcBYsc7C_r7Qj4_Iyus9i2Lx9s4=&amp;h=211&amp;w=200&amp;sz=8&amp;hl=es&amp;start=1&amp;zoom=1&amp;um=1&amp;itbs=1&amp;tbnid=qcTpeo7RKMvnpM:&amp;tbnh=106&amp;tbnw=100&amp;prev=/images?q=natural+solutions+foundation&amp;um=1&amp;hl=es&amp;sa=N&amp;rlz=1W1TSHL_es&amp;tbs=isch:1" TargetMode="Externa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7 Rectángulo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3350" y="101600"/>
            <a:ext cx="944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6" descr="00Logo-carv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781300"/>
            <a:ext cx="2425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48263" y="6092825"/>
            <a:ext cx="338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www.MyValleyoftheMoon.org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VotMjeff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7163"/>
            <a:ext cx="7589838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nsfcoffeedeal.com/images/coffe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231900"/>
            <a:ext cx="241935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http://t1.gstatic.com/images?q=tbn:qcTpeo7RKMvnpM:http://www.healthfreedomusa.org/images/logo_nsf_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365625"/>
            <a:ext cx="22431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https://secure.democracyinaction.org/dia/organizationsORG/healthfreedomusa/images/ns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0"/>
            <a:ext cx="5410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luceleaf.com/DrRimaNet/affiliateimages/SuperMC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5275" y="1657350"/>
            <a:ext cx="247491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0" descr="VOTM LOGO.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581525"/>
            <a:ext cx="16192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4822" name="Picture 12" descr="http://genesishealingcenters.com/Uploads/Images/Fruits%20&amp;%20Veggies%20with%20Reflec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292600"/>
            <a:ext cx="24479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http://t3.gstatic.com/images?q=tbn:vMJ3mWZPi4EnhM:http://i187.photobucket.com/albums/x309/Rima_Laibow/Chiriqui%2520Intensive%2520Agriculture%2520Pilot%2520Project/IMG_08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9838" y="1844675"/>
            <a:ext cx="1512887" cy="2005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2771775" y="3933825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Available through: </a:t>
            </a:r>
            <a:r>
              <a:rPr lang="en-US" sz="1400" b="1">
                <a:latin typeface="Times New Roman" pitchFamily="18" charset="0"/>
              </a:rPr>
              <a:t>www.NaturalSolutionsMarketplace.org</a:t>
            </a:r>
            <a:r>
              <a:rPr lang="en-US" sz="14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555875" y="62372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©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0" y="353293"/>
            <a:ext cx="8712968" cy="836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000" dirty="0" smtClean="0"/>
              <a:t>Valley Of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Moon</a:t>
            </a:r>
            <a:r>
              <a:rPr lang="es-MX" sz="4000" dirty="0" smtClean="0"/>
              <a:t> restaurant</a:t>
            </a:r>
            <a:endParaRPr lang="es-MX" sz="4000" dirty="0"/>
          </a:p>
        </p:txBody>
      </p:sp>
      <p:pic>
        <p:nvPicPr>
          <p:cNvPr id="1026" name="Picture 2" descr="E:\DCIM\102MSDCF\DSC0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7345363" cy="482441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BeyondOrganic</a:t>
            </a:r>
            <a:r>
              <a:rPr lang="en-US">
                <a:cs typeface="Arial" charset="0"/>
              </a:rPr>
              <a:t>™ Teaching Kitchen,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Restaurant &amp; Internet Café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7703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Entrada principal y recepción </a:t>
            </a:r>
            <a:endParaRPr lang="es-MX" dirty="0"/>
          </a:p>
        </p:txBody>
      </p:sp>
      <p:pic>
        <p:nvPicPr>
          <p:cNvPr id="2050" name="Picture 2" descr="E:\DCIM\102MSDCF\DSC0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9592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2" name="Picture 4" descr="E:\DCIM\102MSDCF\DSC00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628775"/>
            <a:ext cx="3816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476375" y="1196975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Main Entrance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292725" y="11969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Reception Room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5554960" cy="77034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dirty="0" smtClean="0"/>
              <a:t>Sala de conferencias </a:t>
            </a:r>
            <a:endParaRPr lang="es-MX" dirty="0"/>
          </a:p>
        </p:txBody>
      </p:sp>
      <p:pic>
        <p:nvPicPr>
          <p:cNvPr id="3074" name="Picture 2" descr="E:\DCIM\102MSDCF\DSC00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08050"/>
            <a:ext cx="52562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5" name="Picture 3" descr="E:\DCIM\102MSDCF\DSC003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860800"/>
            <a:ext cx="446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132138" y="357346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Conference Room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2MSDCF\DSC00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7885112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970784" cy="698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área de reposo </a:t>
            </a:r>
            <a:endParaRPr lang="es-MX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242048" cy="626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/>
              <a:t>Comedor interior </a:t>
            </a:r>
            <a:endParaRPr lang="es-MX" dirty="0"/>
          </a:p>
        </p:txBody>
      </p:sp>
      <p:pic>
        <p:nvPicPr>
          <p:cNvPr id="24578" name="Picture 2" descr="E:\DCIM\102MSDCF\DSC00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901700"/>
            <a:ext cx="433387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E:\DCIM\102MSDCF\DSC003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0913" y="3352800"/>
            <a:ext cx="4144962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900113" y="5300663"/>
            <a:ext cx="3167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33"/>
                </a:solidFill>
                <a:latin typeface="Times New Roman" pitchFamily="18" charset="0"/>
              </a:rPr>
              <a:t>All Artwork Displayed Courtesy of </a:t>
            </a:r>
            <a:br>
              <a:rPr lang="en-US" sz="1400">
                <a:solidFill>
                  <a:srgbClr val="333333"/>
                </a:solidFill>
                <a:latin typeface="Times New Roman" pitchFamily="18" charset="0"/>
              </a:rPr>
            </a:br>
            <a:r>
              <a:rPr lang="en-US" sz="1400">
                <a:solidFill>
                  <a:srgbClr val="333333"/>
                </a:solidFill>
                <a:latin typeface="Times New Roman" pitchFamily="18" charset="0"/>
              </a:rPr>
              <a:t>Dr. Laibow and Gen. Stubblebine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692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Comedor exterior</a:t>
            </a:r>
            <a:endParaRPr lang="es-MX" dirty="0"/>
          </a:p>
        </p:txBody>
      </p:sp>
      <p:pic>
        <p:nvPicPr>
          <p:cNvPr id="6146" name="Picture 2" descr="E:\DCIM\102MSDCF\DSC00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81075"/>
            <a:ext cx="7932737" cy="50403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916238" y="623728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i="1"/>
              <a:t>Water Wall</a:t>
            </a:r>
            <a:r>
              <a:rPr lang="en-US"/>
              <a:t> Dining Patio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6389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Comedor exterior </a:t>
            </a:r>
            <a:endParaRPr lang="es-MX" dirty="0"/>
          </a:p>
        </p:txBody>
      </p:sp>
      <p:pic>
        <p:nvPicPr>
          <p:cNvPr id="28674" name="Picture 2" descr="E:\DCIM\102MSDCF\DSC00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633413"/>
            <a:ext cx="596265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E:\DCIM\102MSDCF\DSC00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488" y="4071938"/>
            <a:ext cx="40116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DCIM\102MSDCF\DSC00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7956550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195263"/>
            <a:ext cx="7242048" cy="792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Cocina </a:t>
            </a:r>
            <a:endParaRPr lang="es-MX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492</TotalTime>
  <Words>43</Words>
  <Application>Microsoft Office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Trebuchet MS</vt:lpstr>
      <vt:lpstr>Wingdings 2</vt:lpstr>
      <vt:lpstr>Wingdings</vt:lpstr>
      <vt:lpstr>Calibri</vt:lpstr>
      <vt:lpstr>Times New Roman</vt:lpstr>
      <vt:lpstr>Opulento</vt:lpstr>
      <vt:lpstr>Opulento</vt:lpstr>
      <vt:lpstr>Opulento</vt:lpstr>
      <vt:lpstr>Opulento</vt:lpstr>
      <vt:lpstr>Opulento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JONATHAN RAMIREZ</dc:creator>
  <cp:lastModifiedBy>Ralph Fucetola</cp:lastModifiedBy>
  <cp:revision>38</cp:revision>
  <dcterms:created xsi:type="dcterms:W3CDTF">2010-08-24T15:00:49Z</dcterms:created>
  <dcterms:modified xsi:type="dcterms:W3CDTF">2010-09-05T00:38:06Z</dcterms:modified>
</cp:coreProperties>
</file>